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lear Sans Regular Bold" panose="020B0604020202020204" charset="0"/>
      <p:regular r:id="rId18"/>
    </p:embeddedFont>
    <p:embeddedFont>
      <p:font typeface="DM Sans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0FF"/>
    <a:srgbClr val="883C84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279" autoAdjust="0"/>
    <p:restoredTop sz="73146" autoAdjust="0"/>
  </p:normalViewPr>
  <p:slideViewPr>
    <p:cSldViewPr>
      <p:cViewPr varScale="1">
        <p:scale>
          <a:sx n="35" d="100"/>
          <a:sy n="35" d="100"/>
        </p:scale>
        <p:origin x="816" y="-4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svg>
</file>

<file path=ppt/media/image11.sv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18.jpeg>
</file>

<file path=ppt/media/image19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8.jpeg"/><Relationship Id="rId4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1828800" y="2337129"/>
            <a:ext cx="6666675" cy="5625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8500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Visualizing the popularity of content categories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34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5258386"/>
            <a:chOff x="0" y="0"/>
            <a:chExt cx="11564591" cy="5059302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861162"/>
              <a:ext cx="11564591" cy="31981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r>
                <a:rPr lang="en-US" sz="36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5200161" y="2005584"/>
            <a:ext cx="11026771" cy="627583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algn="r"/>
            <a:endParaRPr lang="en-US" sz="4000" dirty="0">
              <a:latin typeface="Graphik Regular" panose="020B0503030202060203"/>
            </a:endParaRPr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5E79A6-1CF9-C3BD-28B6-C6D002F5E173}"/>
              </a:ext>
            </a:extLst>
          </p:cNvPr>
          <p:cNvSpPr txBox="1"/>
          <p:nvPr/>
        </p:nvSpPr>
        <p:spPr>
          <a:xfrm>
            <a:off x="8436952" y="2857500"/>
            <a:ext cx="7260248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latin typeface="Graphik Regular" panose="020B0503030202060203"/>
              </a:rPr>
              <a:t>An analysis of content categories showing the top 5 categories with the largest popularity</a:t>
            </a:r>
          </a:p>
          <a:p>
            <a:endParaRPr lang="en-US" sz="4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7EA156-7F1E-ADEB-1E6D-3267C048C502}"/>
              </a:ext>
            </a:extLst>
          </p:cNvPr>
          <p:cNvSpPr txBox="1"/>
          <p:nvPr/>
        </p:nvSpPr>
        <p:spPr>
          <a:xfrm>
            <a:off x="2601960" y="5443762"/>
            <a:ext cx="6894744" cy="10809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0" i="0" dirty="0">
                <a:effectLst/>
                <a:latin typeface="DM Sans" pitchFamily="2" charset="0"/>
              </a:rPr>
              <a:t>The client has reached a massive scale within recent years and does not have the resources internally to handle it.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scale was a big problem of theirs and they are struggling to manage the scale with the resources that they currently have. 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The brief said that the client is looking for help with the management of their journey into such a large scale.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392685" y="6760609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EF06E0C-AB70-2369-F586-A70F07CED9CE}"/>
              </a:ext>
            </a:extLst>
          </p:cNvPr>
          <p:cNvSpPr txBox="1"/>
          <p:nvPr/>
        </p:nvSpPr>
        <p:spPr>
          <a:xfrm>
            <a:off x="14043396" y="1285409"/>
            <a:ext cx="372420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Andrew Fleming </a:t>
            </a:r>
          </a:p>
          <a:p>
            <a:r>
              <a:rPr lang="en-US" sz="3600" dirty="0"/>
              <a:t>(Chief Technical Architect)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88F8E04-43C8-2C6F-49EB-0300CDA7E7D8}"/>
              </a:ext>
            </a:extLst>
          </p:cNvPr>
          <p:cNvSpPr txBox="1"/>
          <p:nvPr/>
        </p:nvSpPr>
        <p:spPr>
          <a:xfrm>
            <a:off x="14054953" y="4578293"/>
            <a:ext cx="4244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Marcus </a:t>
            </a:r>
            <a:r>
              <a:rPr lang="en-US" sz="3600" dirty="0" err="1"/>
              <a:t>Rompton</a:t>
            </a:r>
            <a:r>
              <a:rPr lang="en-US" sz="3600" dirty="0"/>
              <a:t> (Senior Principle)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C32D64-167B-30F2-B3BE-6BC8394F5969}"/>
              </a:ext>
            </a:extLst>
          </p:cNvPr>
          <p:cNvSpPr txBox="1"/>
          <p:nvPr/>
        </p:nvSpPr>
        <p:spPr>
          <a:xfrm>
            <a:off x="14054952" y="7503974"/>
            <a:ext cx="41845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David Owino</a:t>
            </a:r>
          </a:p>
          <a:p>
            <a:r>
              <a:rPr lang="en-US" sz="3600" dirty="0"/>
              <a:t>(Data Analyst)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158</Words>
  <Application>Microsoft Office PowerPoint</Application>
  <PresentationFormat>Custom</PresentationFormat>
  <Paragraphs>52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DM Sans</vt:lpstr>
      <vt:lpstr>Arial</vt:lpstr>
      <vt:lpstr>Calibri</vt:lpstr>
      <vt:lpstr>Clear Sans Regular Bold</vt:lpstr>
      <vt:lpstr>Graphik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David Owino</cp:lastModifiedBy>
  <cp:revision>12</cp:revision>
  <dcterms:created xsi:type="dcterms:W3CDTF">2006-08-16T00:00:00Z</dcterms:created>
  <dcterms:modified xsi:type="dcterms:W3CDTF">2024-05-24T19:14:41Z</dcterms:modified>
  <dc:identifier>DAEhDyfaYKE</dc:identifier>
</cp:coreProperties>
</file>

<file path=docProps/thumbnail.jpeg>
</file>